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3436600" cy="7564438"/>
  <p:notesSz cx="6858000" cy="9144000"/>
  <p:defaultTextStyle>
    <a:defPPr>
      <a:defRPr lang="pt-BR"/>
    </a:defPPr>
    <a:lvl1pPr marL="0" algn="l" defTabSz="120005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0029" algn="l" defTabSz="120005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00059" algn="l" defTabSz="120005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00088" algn="l" defTabSz="120005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00117" algn="l" defTabSz="120005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00146" algn="l" defTabSz="120005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00176" algn="l" defTabSz="120005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00205" algn="l" defTabSz="120005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00234" algn="l" defTabSz="120005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AF1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713" autoAdjust="0"/>
  </p:normalViewPr>
  <p:slideViewPr>
    <p:cSldViewPr>
      <p:cViewPr>
        <p:scale>
          <a:sx n="80" d="100"/>
          <a:sy n="80" d="100"/>
        </p:scale>
        <p:origin x="-1404" y="-798"/>
      </p:cViewPr>
      <p:guideLst>
        <p:guide orient="horz" pos="2383"/>
        <p:guide pos="42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007745" y="2349880"/>
            <a:ext cx="11421110" cy="1621451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015490" y="4286515"/>
            <a:ext cx="9405620" cy="193313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00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000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000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001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001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001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002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002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71830" y="7011115"/>
            <a:ext cx="3135207" cy="402736"/>
          </a:xfrm>
          <a:prstGeom prst="rect">
            <a:avLst/>
          </a:prstGeom>
        </p:spPr>
        <p:txBody>
          <a:bodyPr/>
          <a:lstStyle/>
          <a:p>
            <a:fld id="{D3EF8A04-C9F6-411E-A8D5-8DB8E0013AA6}" type="datetimeFigureOut">
              <a:rPr lang="pt-BR" smtClean="0"/>
              <a:pPr/>
              <a:t>30/09/2025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590839" y="7011115"/>
            <a:ext cx="4254923" cy="402736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9629563" y="7011115"/>
            <a:ext cx="3135207" cy="402736"/>
          </a:xfrm>
          <a:prstGeom prst="rect">
            <a:avLst/>
          </a:prstGeom>
        </p:spPr>
        <p:txBody>
          <a:bodyPr/>
          <a:lstStyle/>
          <a:p>
            <a:fld id="{4545A205-88A2-464E-8811-7099618243E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1830" y="302929"/>
            <a:ext cx="12092940" cy="126074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71830" y="1765037"/>
            <a:ext cx="12092940" cy="4992179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71830" y="7011115"/>
            <a:ext cx="3135207" cy="402736"/>
          </a:xfrm>
          <a:prstGeom prst="rect">
            <a:avLst/>
          </a:prstGeom>
        </p:spPr>
        <p:txBody>
          <a:bodyPr/>
          <a:lstStyle/>
          <a:p>
            <a:fld id="{D3EF8A04-C9F6-411E-A8D5-8DB8E0013AA6}" type="datetimeFigureOut">
              <a:rPr lang="pt-BR" smtClean="0"/>
              <a:pPr/>
              <a:t>30/09/2025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590839" y="7011115"/>
            <a:ext cx="4254923" cy="402736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9629563" y="7011115"/>
            <a:ext cx="3135207" cy="402736"/>
          </a:xfrm>
          <a:prstGeom prst="rect">
            <a:avLst/>
          </a:prstGeom>
        </p:spPr>
        <p:txBody>
          <a:bodyPr/>
          <a:lstStyle/>
          <a:p>
            <a:fld id="{4545A205-88A2-464E-8811-7099618243E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9741535" y="227634"/>
            <a:ext cx="3023235" cy="4839841"/>
          </a:xfrm>
          <a:prstGeom prst="rect">
            <a:avLst/>
          </a:prstGeo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71830" y="227634"/>
            <a:ext cx="8845762" cy="4839841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71830" y="7011115"/>
            <a:ext cx="3135207" cy="402736"/>
          </a:xfrm>
          <a:prstGeom prst="rect">
            <a:avLst/>
          </a:prstGeom>
        </p:spPr>
        <p:txBody>
          <a:bodyPr/>
          <a:lstStyle/>
          <a:p>
            <a:fld id="{D3EF8A04-C9F6-411E-A8D5-8DB8E0013AA6}" type="datetimeFigureOut">
              <a:rPr lang="pt-BR" smtClean="0"/>
              <a:pPr/>
              <a:t>30/09/2025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590839" y="7011115"/>
            <a:ext cx="4254923" cy="402736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9629563" y="7011115"/>
            <a:ext cx="3135207" cy="402736"/>
          </a:xfrm>
          <a:prstGeom prst="rect">
            <a:avLst/>
          </a:prstGeom>
        </p:spPr>
        <p:txBody>
          <a:bodyPr/>
          <a:lstStyle/>
          <a:p>
            <a:fld id="{4545A205-88A2-464E-8811-7099618243E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1830" y="302929"/>
            <a:ext cx="12092940" cy="126074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1830" y="1765037"/>
            <a:ext cx="12092940" cy="499217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71830" y="7011115"/>
            <a:ext cx="3135207" cy="402736"/>
          </a:xfrm>
          <a:prstGeom prst="rect">
            <a:avLst/>
          </a:prstGeom>
        </p:spPr>
        <p:txBody>
          <a:bodyPr/>
          <a:lstStyle/>
          <a:p>
            <a:fld id="{D3EF8A04-C9F6-411E-A8D5-8DB8E0013AA6}" type="datetimeFigureOut">
              <a:rPr lang="pt-BR" smtClean="0"/>
              <a:pPr/>
              <a:t>30/09/2025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590839" y="7011115"/>
            <a:ext cx="4254923" cy="402736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9629563" y="7011115"/>
            <a:ext cx="3135207" cy="402736"/>
          </a:xfrm>
          <a:prstGeom prst="rect">
            <a:avLst/>
          </a:prstGeom>
        </p:spPr>
        <p:txBody>
          <a:bodyPr/>
          <a:lstStyle/>
          <a:p>
            <a:fld id="{4545A205-88A2-464E-8811-7099618243E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61399" y="4860854"/>
            <a:ext cx="11421110" cy="1502381"/>
          </a:xfrm>
          <a:prstGeom prst="rect">
            <a:avLst/>
          </a:prstGeom>
        </p:spPr>
        <p:txBody>
          <a:bodyPr anchor="t"/>
          <a:lstStyle>
            <a:lvl1pPr algn="l">
              <a:defRPr sz="52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061399" y="3206132"/>
            <a:ext cx="11421110" cy="165472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600029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00059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0008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40011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300014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60017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200205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80023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71830" y="7011115"/>
            <a:ext cx="3135207" cy="402736"/>
          </a:xfrm>
          <a:prstGeom prst="rect">
            <a:avLst/>
          </a:prstGeom>
        </p:spPr>
        <p:txBody>
          <a:bodyPr/>
          <a:lstStyle/>
          <a:p>
            <a:fld id="{D3EF8A04-C9F6-411E-A8D5-8DB8E0013AA6}" type="datetimeFigureOut">
              <a:rPr lang="pt-BR" smtClean="0"/>
              <a:pPr/>
              <a:t>30/09/2025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590839" y="7011115"/>
            <a:ext cx="4254923" cy="402736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9629563" y="7011115"/>
            <a:ext cx="3135207" cy="402736"/>
          </a:xfrm>
          <a:prstGeom prst="rect">
            <a:avLst/>
          </a:prstGeom>
        </p:spPr>
        <p:txBody>
          <a:bodyPr/>
          <a:lstStyle/>
          <a:p>
            <a:fld id="{4545A205-88A2-464E-8811-7099618243E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1830" y="302929"/>
            <a:ext cx="12092940" cy="126074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71830" y="1323779"/>
            <a:ext cx="5934498" cy="3743696"/>
          </a:xfrm>
          <a:prstGeom prst="rect">
            <a:avLst/>
          </a:prstGeom>
        </p:spPr>
        <p:txBody>
          <a:bodyPr/>
          <a:lstStyle>
            <a:lvl1pPr>
              <a:defRPr sz="3700"/>
            </a:lvl1pPr>
            <a:lvl2pPr>
              <a:defRPr sz="3100"/>
            </a:lvl2pPr>
            <a:lvl3pPr>
              <a:defRPr sz="26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830272" y="1323779"/>
            <a:ext cx="5934498" cy="3743696"/>
          </a:xfrm>
          <a:prstGeom prst="rect">
            <a:avLst/>
          </a:prstGeom>
        </p:spPr>
        <p:txBody>
          <a:bodyPr/>
          <a:lstStyle>
            <a:lvl1pPr>
              <a:defRPr sz="3700"/>
            </a:lvl1pPr>
            <a:lvl2pPr>
              <a:defRPr sz="3100"/>
            </a:lvl2pPr>
            <a:lvl3pPr>
              <a:defRPr sz="26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671830" y="7011115"/>
            <a:ext cx="3135207" cy="402736"/>
          </a:xfrm>
          <a:prstGeom prst="rect">
            <a:avLst/>
          </a:prstGeom>
        </p:spPr>
        <p:txBody>
          <a:bodyPr/>
          <a:lstStyle/>
          <a:p>
            <a:fld id="{D3EF8A04-C9F6-411E-A8D5-8DB8E0013AA6}" type="datetimeFigureOut">
              <a:rPr lang="pt-BR" smtClean="0"/>
              <a:pPr/>
              <a:t>30/09/2025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4590839" y="7011115"/>
            <a:ext cx="4254923" cy="402736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9629563" y="7011115"/>
            <a:ext cx="3135207" cy="402736"/>
          </a:xfrm>
          <a:prstGeom prst="rect">
            <a:avLst/>
          </a:prstGeom>
        </p:spPr>
        <p:txBody>
          <a:bodyPr/>
          <a:lstStyle/>
          <a:p>
            <a:fld id="{4545A205-88A2-464E-8811-7099618243E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1830" y="302929"/>
            <a:ext cx="12092940" cy="126074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71830" y="1693244"/>
            <a:ext cx="5936832" cy="70566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100" b="1"/>
            </a:lvl1pPr>
            <a:lvl2pPr marL="600029" indent="0">
              <a:buNone/>
              <a:defRPr sz="2600" b="1"/>
            </a:lvl2pPr>
            <a:lvl3pPr marL="1200059" indent="0">
              <a:buNone/>
              <a:defRPr sz="2400" b="1"/>
            </a:lvl3pPr>
            <a:lvl4pPr marL="1800088" indent="0">
              <a:buNone/>
              <a:defRPr sz="2100" b="1"/>
            </a:lvl4pPr>
            <a:lvl5pPr marL="2400117" indent="0">
              <a:buNone/>
              <a:defRPr sz="2100" b="1"/>
            </a:lvl5pPr>
            <a:lvl6pPr marL="3000146" indent="0">
              <a:buNone/>
              <a:defRPr sz="2100" b="1"/>
            </a:lvl6pPr>
            <a:lvl7pPr marL="3600176" indent="0">
              <a:buNone/>
              <a:defRPr sz="2100" b="1"/>
            </a:lvl7pPr>
            <a:lvl8pPr marL="4200205" indent="0">
              <a:buNone/>
              <a:defRPr sz="2100" b="1"/>
            </a:lvl8pPr>
            <a:lvl9pPr marL="4800234" indent="0">
              <a:buNone/>
              <a:defRPr sz="21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71830" y="2398907"/>
            <a:ext cx="5936832" cy="4358308"/>
          </a:xfrm>
          <a:prstGeom prst="rect">
            <a:avLst/>
          </a:prstGeo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825610" y="1693244"/>
            <a:ext cx="5939164" cy="70566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100" b="1"/>
            </a:lvl1pPr>
            <a:lvl2pPr marL="600029" indent="0">
              <a:buNone/>
              <a:defRPr sz="2600" b="1"/>
            </a:lvl2pPr>
            <a:lvl3pPr marL="1200059" indent="0">
              <a:buNone/>
              <a:defRPr sz="2400" b="1"/>
            </a:lvl3pPr>
            <a:lvl4pPr marL="1800088" indent="0">
              <a:buNone/>
              <a:defRPr sz="2100" b="1"/>
            </a:lvl4pPr>
            <a:lvl5pPr marL="2400117" indent="0">
              <a:buNone/>
              <a:defRPr sz="2100" b="1"/>
            </a:lvl5pPr>
            <a:lvl6pPr marL="3000146" indent="0">
              <a:buNone/>
              <a:defRPr sz="2100" b="1"/>
            </a:lvl6pPr>
            <a:lvl7pPr marL="3600176" indent="0">
              <a:buNone/>
              <a:defRPr sz="2100" b="1"/>
            </a:lvl7pPr>
            <a:lvl8pPr marL="4200205" indent="0">
              <a:buNone/>
              <a:defRPr sz="2100" b="1"/>
            </a:lvl8pPr>
            <a:lvl9pPr marL="4800234" indent="0">
              <a:buNone/>
              <a:defRPr sz="21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825610" y="2398907"/>
            <a:ext cx="5939164" cy="4358308"/>
          </a:xfrm>
          <a:prstGeom prst="rect">
            <a:avLst/>
          </a:prstGeo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>
          <a:xfrm>
            <a:off x="671830" y="7011115"/>
            <a:ext cx="3135207" cy="402736"/>
          </a:xfrm>
          <a:prstGeom prst="rect">
            <a:avLst/>
          </a:prstGeom>
        </p:spPr>
        <p:txBody>
          <a:bodyPr/>
          <a:lstStyle/>
          <a:p>
            <a:fld id="{D3EF8A04-C9F6-411E-A8D5-8DB8E0013AA6}" type="datetimeFigureOut">
              <a:rPr lang="pt-BR" smtClean="0"/>
              <a:pPr/>
              <a:t>30/09/2025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>
          <a:xfrm>
            <a:off x="4590839" y="7011115"/>
            <a:ext cx="4254923" cy="402736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>
          <a:xfrm>
            <a:off x="9629563" y="7011115"/>
            <a:ext cx="3135207" cy="402736"/>
          </a:xfrm>
          <a:prstGeom prst="rect">
            <a:avLst/>
          </a:prstGeom>
        </p:spPr>
        <p:txBody>
          <a:bodyPr/>
          <a:lstStyle/>
          <a:p>
            <a:fld id="{4545A205-88A2-464E-8811-7099618243E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1830" y="302929"/>
            <a:ext cx="12092940" cy="126074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>
          <a:xfrm>
            <a:off x="671830" y="7011115"/>
            <a:ext cx="3135207" cy="402736"/>
          </a:xfrm>
          <a:prstGeom prst="rect">
            <a:avLst/>
          </a:prstGeom>
        </p:spPr>
        <p:txBody>
          <a:bodyPr/>
          <a:lstStyle/>
          <a:p>
            <a:fld id="{D3EF8A04-C9F6-411E-A8D5-8DB8E0013AA6}" type="datetimeFigureOut">
              <a:rPr lang="pt-BR" smtClean="0"/>
              <a:pPr/>
              <a:t>30/09/2025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4590839" y="7011115"/>
            <a:ext cx="4254923" cy="402736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>
          <a:xfrm>
            <a:off x="9629563" y="7011115"/>
            <a:ext cx="3135207" cy="402736"/>
          </a:xfrm>
          <a:prstGeom prst="rect">
            <a:avLst/>
          </a:prstGeom>
        </p:spPr>
        <p:txBody>
          <a:bodyPr/>
          <a:lstStyle/>
          <a:p>
            <a:fld id="{4545A205-88A2-464E-8811-7099618243E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>
          <a:xfrm>
            <a:off x="671830" y="7011115"/>
            <a:ext cx="3135207" cy="402736"/>
          </a:xfrm>
          <a:prstGeom prst="rect">
            <a:avLst/>
          </a:prstGeom>
        </p:spPr>
        <p:txBody>
          <a:bodyPr/>
          <a:lstStyle/>
          <a:p>
            <a:fld id="{D3EF8A04-C9F6-411E-A8D5-8DB8E0013AA6}" type="datetimeFigureOut">
              <a:rPr lang="pt-BR" smtClean="0"/>
              <a:pPr/>
              <a:t>30/09/2025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>
          <a:xfrm>
            <a:off x="4590839" y="7011115"/>
            <a:ext cx="4254923" cy="402736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9629563" y="7011115"/>
            <a:ext cx="3135207" cy="402736"/>
          </a:xfrm>
          <a:prstGeom prst="rect">
            <a:avLst/>
          </a:prstGeom>
        </p:spPr>
        <p:txBody>
          <a:bodyPr/>
          <a:lstStyle/>
          <a:p>
            <a:fld id="{4545A205-88A2-464E-8811-7099618243E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1834" y="301176"/>
            <a:ext cx="4420549" cy="1281753"/>
          </a:xfrm>
          <a:prstGeom prst="rect">
            <a:avLst/>
          </a:prstGeo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253337" y="301180"/>
            <a:ext cx="7511433" cy="6456038"/>
          </a:xfrm>
          <a:prstGeom prst="rect">
            <a:avLst/>
          </a:prstGeom>
        </p:spPr>
        <p:txBody>
          <a:bodyPr/>
          <a:lstStyle>
            <a:lvl1pPr>
              <a:defRPr sz="4200"/>
            </a:lvl1pPr>
            <a:lvl2pPr>
              <a:defRPr sz="37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71834" y="1582932"/>
            <a:ext cx="4420549" cy="517428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  <a:lvl2pPr marL="600029" indent="0">
              <a:buNone/>
              <a:defRPr sz="1600"/>
            </a:lvl2pPr>
            <a:lvl3pPr marL="1200059" indent="0">
              <a:buNone/>
              <a:defRPr sz="1300"/>
            </a:lvl3pPr>
            <a:lvl4pPr marL="1800088" indent="0">
              <a:buNone/>
              <a:defRPr sz="1200"/>
            </a:lvl4pPr>
            <a:lvl5pPr marL="2400117" indent="0">
              <a:buNone/>
              <a:defRPr sz="1200"/>
            </a:lvl5pPr>
            <a:lvl6pPr marL="3000146" indent="0">
              <a:buNone/>
              <a:defRPr sz="1200"/>
            </a:lvl6pPr>
            <a:lvl7pPr marL="3600176" indent="0">
              <a:buNone/>
              <a:defRPr sz="1200"/>
            </a:lvl7pPr>
            <a:lvl8pPr marL="4200205" indent="0">
              <a:buNone/>
              <a:defRPr sz="1200"/>
            </a:lvl8pPr>
            <a:lvl9pPr marL="4800234" indent="0">
              <a:buNone/>
              <a:defRPr sz="12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671830" y="7011115"/>
            <a:ext cx="3135207" cy="402736"/>
          </a:xfrm>
          <a:prstGeom prst="rect">
            <a:avLst/>
          </a:prstGeom>
        </p:spPr>
        <p:txBody>
          <a:bodyPr/>
          <a:lstStyle/>
          <a:p>
            <a:fld id="{D3EF8A04-C9F6-411E-A8D5-8DB8E0013AA6}" type="datetimeFigureOut">
              <a:rPr lang="pt-BR" smtClean="0"/>
              <a:pPr/>
              <a:t>30/09/2025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4590839" y="7011115"/>
            <a:ext cx="4254923" cy="402736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9629563" y="7011115"/>
            <a:ext cx="3135207" cy="402736"/>
          </a:xfrm>
          <a:prstGeom prst="rect">
            <a:avLst/>
          </a:prstGeom>
        </p:spPr>
        <p:txBody>
          <a:bodyPr/>
          <a:lstStyle/>
          <a:p>
            <a:fld id="{4545A205-88A2-464E-8811-7099618243E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633668" y="5295107"/>
            <a:ext cx="8061960" cy="625118"/>
          </a:xfrm>
          <a:prstGeom prst="rect">
            <a:avLst/>
          </a:prstGeo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633668" y="675896"/>
            <a:ext cx="8061960" cy="45386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200"/>
            </a:lvl1pPr>
            <a:lvl2pPr marL="600029" indent="0">
              <a:buNone/>
              <a:defRPr sz="3700"/>
            </a:lvl2pPr>
            <a:lvl3pPr marL="1200059" indent="0">
              <a:buNone/>
              <a:defRPr sz="3100"/>
            </a:lvl3pPr>
            <a:lvl4pPr marL="1800088" indent="0">
              <a:buNone/>
              <a:defRPr sz="2600"/>
            </a:lvl4pPr>
            <a:lvl5pPr marL="2400117" indent="0">
              <a:buNone/>
              <a:defRPr sz="2600"/>
            </a:lvl5pPr>
            <a:lvl6pPr marL="3000146" indent="0">
              <a:buNone/>
              <a:defRPr sz="2600"/>
            </a:lvl6pPr>
            <a:lvl7pPr marL="3600176" indent="0">
              <a:buNone/>
              <a:defRPr sz="2600"/>
            </a:lvl7pPr>
            <a:lvl8pPr marL="4200205" indent="0">
              <a:buNone/>
              <a:defRPr sz="2600"/>
            </a:lvl8pPr>
            <a:lvl9pPr marL="4800234" indent="0">
              <a:buNone/>
              <a:defRPr sz="26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633668" y="5920225"/>
            <a:ext cx="8061960" cy="88777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  <a:lvl2pPr marL="600029" indent="0">
              <a:buNone/>
              <a:defRPr sz="1600"/>
            </a:lvl2pPr>
            <a:lvl3pPr marL="1200059" indent="0">
              <a:buNone/>
              <a:defRPr sz="1300"/>
            </a:lvl3pPr>
            <a:lvl4pPr marL="1800088" indent="0">
              <a:buNone/>
              <a:defRPr sz="1200"/>
            </a:lvl4pPr>
            <a:lvl5pPr marL="2400117" indent="0">
              <a:buNone/>
              <a:defRPr sz="1200"/>
            </a:lvl5pPr>
            <a:lvl6pPr marL="3000146" indent="0">
              <a:buNone/>
              <a:defRPr sz="1200"/>
            </a:lvl6pPr>
            <a:lvl7pPr marL="3600176" indent="0">
              <a:buNone/>
              <a:defRPr sz="1200"/>
            </a:lvl7pPr>
            <a:lvl8pPr marL="4200205" indent="0">
              <a:buNone/>
              <a:defRPr sz="1200"/>
            </a:lvl8pPr>
            <a:lvl9pPr marL="4800234" indent="0">
              <a:buNone/>
              <a:defRPr sz="12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671830" y="7011115"/>
            <a:ext cx="3135207" cy="402736"/>
          </a:xfrm>
          <a:prstGeom prst="rect">
            <a:avLst/>
          </a:prstGeom>
        </p:spPr>
        <p:txBody>
          <a:bodyPr/>
          <a:lstStyle/>
          <a:p>
            <a:fld id="{D3EF8A04-C9F6-411E-A8D5-8DB8E0013AA6}" type="datetimeFigureOut">
              <a:rPr lang="pt-BR" smtClean="0"/>
              <a:pPr/>
              <a:t>30/09/2025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4590839" y="7011115"/>
            <a:ext cx="4254923" cy="402736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9629563" y="7011115"/>
            <a:ext cx="3135207" cy="402736"/>
          </a:xfrm>
          <a:prstGeom prst="rect">
            <a:avLst/>
          </a:prstGeom>
        </p:spPr>
        <p:txBody>
          <a:bodyPr/>
          <a:lstStyle/>
          <a:p>
            <a:fld id="{4545A205-88A2-464E-8811-7099618243E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XX-EEB_logo.pn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453604" y="6734547"/>
            <a:ext cx="1728192" cy="66887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00059" rtl="0" eaLnBrk="1" latinLnBrk="0" hangingPunct="1">
        <a:spcBef>
          <a:spcPct val="0"/>
        </a:spcBef>
        <a:buNone/>
        <a:defRPr sz="5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0022" indent="-450022" algn="l" defTabSz="1200059" rtl="0" eaLnBrk="1" latinLnBrk="0" hangingPunct="1">
        <a:spcBef>
          <a:spcPct val="20000"/>
        </a:spcBef>
        <a:buFont typeface="Arial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975048" indent="-375018" algn="l" defTabSz="1200059" rtl="0" eaLnBrk="1" latinLnBrk="0" hangingPunct="1">
        <a:spcBef>
          <a:spcPct val="20000"/>
        </a:spcBef>
        <a:buFont typeface="Arial" pitchFamily="34" charset="0"/>
        <a:buChar char="–"/>
        <a:defRPr sz="3700" kern="1200">
          <a:solidFill>
            <a:schemeClr val="tx1"/>
          </a:solidFill>
          <a:latin typeface="+mn-lt"/>
          <a:ea typeface="+mn-ea"/>
          <a:cs typeface="+mn-cs"/>
        </a:defRPr>
      </a:lvl2pPr>
      <a:lvl3pPr marL="1500073" indent="-300015" algn="l" defTabSz="1200059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100102" indent="-300015" algn="l" defTabSz="1200059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700132" indent="-300015" algn="l" defTabSz="1200059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300161" indent="-300015" algn="l" defTabSz="1200059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00190" indent="-300015" algn="l" defTabSz="1200059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500220" indent="-300015" algn="l" defTabSz="1200059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100249" indent="-300015" algn="l" defTabSz="1200059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120005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0029" algn="l" defTabSz="120005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00059" algn="l" defTabSz="120005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00088" algn="l" defTabSz="120005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00117" algn="l" defTabSz="120005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00146" algn="l" defTabSz="120005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00176" algn="l" defTabSz="120005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00205" algn="l" defTabSz="120005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00234" algn="l" defTabSz="120005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 descr="XX-EEB_capaPowerPoint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3436600" cy="7564438"/>
          </a:xfrm>
          <a:prstGeom prst="rect">
            <a:avLst/>
          </a:prstGeom>
        </p:spPr>
      </p:pic>
      <p:sp>
        <p:nvSpPr>
          <p:cNvPr id="6" name="Retângulo 5"/>
          <p:cNvSpPr/>
          <p:nvPr/>
        </p:nvSpPr>
        <p:spPr>
          <a:xfrm>
            <a:off x="2541836" y="4358283"/>
            <a:ext cx="66247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000" dirty="0" smtClean="0">
                <a:solidFill>
                  <a:schemeClr val="bg1"/>
                </a:solidFill>
                <a:latin typeface="Gotham Bold" pitchFamily="50" charset="0"/>
                <a:ea typeface="Zilla Slab" pitchFamily="2" charset="0"/>
                <a:cs typeface="Gotham Bold" pitchFamily="50" charset="0"/>
              </a:rPr>
              <a:t>Nome </a:t>
            </a:r>
            <a:r>
              <a:rPr lang="pt-BR" sz="4000" dirty="0" smtClean="0">
                <a:solidFill>
                  <a:schemeClr val="bg1"/>
                </a:solidFill>
                <a:latin typeface="Gotham Bold" pitchFamily="50" charset="0"/>
                <a:ea typeface="Zilla Slab" pitchFamily="2" charset="0"/>
                <a:cs typeface="Gotham Bold" pitchFamily="50" charset="0"/>
              </a:rPr>
              <a:t>da Palestra</a:t>
            </a:r>
            <a:endParaRPr lang="pt-BR" sz="4000" dirty="0">
              <a:solidFill>
                <a:schemeClr val="bg1"/>
              </a:solidFill>
              <a:latin typeface="Gotham Bold" pitchFamily="50" charset="0"/>
              <a:ea typeface="Zilla Slab" pitchFamily="2" charset="0"/>
              <a:cs typeface="Gotham Bold" pitchFamily="50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3</Words>
  <Application>Microsoft Office PowerPoint</Application>
  <PresentationFormat>Personalizar</PresentationFormat>
  <Paragraphs>1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5" baseType="lpstr">
      <vt:lpstr>Tema do Office</vt:lpstr>
      <vt:lpstr>Slide 1</vt:lpstr>
      <vt:lpstr>Slide 2</vt:lpstr>
      <vt:lpstr>Slide 3</vt:lpstr>
      <vt:lpstr>Slide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julio</dc:creator>
  <cp:lastModifiedBy>julio</cp:lastModifiedBy>
  <cp:revision>20</cp:revision>
  <dcterms:created xsi:type="dcterms:W3CDTF">2020-08-19T23:23:42Z</dcterms:created>
  <dcterms:modified xsi:type="dcterms:W3CDTF">2025-09-30T17:27:11Z</dcterms:modified>
</cp:coreProperties>
</file>